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2" r:id="rId4"/>
    <p:sldId id="259" r:id="rId5"/>
    <p:sldId id="261" r:id="rId6"/>
    <p:sldId id="260" r:id="rId7"/>
    <p:sldId id="263" r:id="rId8"/>
    <p:sldId id="264" r:id="rId9"/>
    <p:sldId id="265" r:id="rId10"/>
    <p:sldId id="266" r:id="rId11"/>
    <p:sldId id="269" r:id="rId12"/>
    <p:sldId id="267" r:id="rId13"/>
    <p:sldId id="268" r:id="rId14"/>
    <p:sldId id="270" r:id="rId15"/>
    <p:sldId id="271" r:id="rId16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70F7E-91F3-4AC2-A1D1-F0484ED7A13E}" type="datetimeFigureOut">
              <a:rPr lang="sk-SK" smtClean="0"/>
              <a:pPr/>
              <a:t>10. 12. 2013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73665-3883-42AE-9218-B7FA14B539F9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70F7E-91F3-4AC2-A1D1-F0484ED7A13E}" type="datetimeFigureOut">
              <a:rPr lang="sk-SK" smtClean="0"/>
              <a:pPr/>
              <a:t>10. 12. 2013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73665-3883-42AE-9218-B7FA14B539F9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70F7E-91F3-4AC2-A1D1-F0484ED7A13E}" type="datetimeFigureOut">
              <a:rPr lang="sk-SK" smtClean="0"/>
              <a:pPr/>
              <a:t>10. 12. 2013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73665-3883-42AE-9218-B7FA14B539F9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70F7E-91F3-4AC2-A1D1-F0484ED7A13E}" type="datetimeFigureOut">
              <a:rPr lang="sk-SK" smtClean="0"/>
              <a:pPr/>
              <a:t>10. 12. 2013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73665-3883-42AE-9218-B7FA14B539F9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70F7E-91F3-4AC2-A1D1-F0484ED7A13E}" type="datetimeFigureOut">
              <a:rPr lang="sk-SK" smtClean="0"/>
              <a:pPr/>
              <a:t>10. 12. 2013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73665-3883-42AE-9218-B7FA14B539F9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70F7E-91F3-4AC2-A1D1-F0484ED7A13E}" type="datetimeFigureOut">
              <a:rPr lang="sk-SK" smtClean="0"/>
              <a:pPr/>
              <a:t>10. 12. 2013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73665-3883-42AE-9218-B7FA14B539F9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70F7E-91F3-4AC2-A1D1-F0484ED7A13E}" type="datetimeFigureOut">
              <a:rPr lang="sk-SK" smtClean="0"/>
              <a:pPr/>
              <a:t>10. 12. 2013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73665-3883-42AE-9218-B7FA14B539F9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70F7E-91F3-4AC2-A1D1-F0484ED7A13E}" type="datetimeFigureOut">
              <a:rPr lang="sk-SK" smtClean="0"/>
              <a:pPr/>
              <a:t>10. 12. 2013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73665-3883-42AE-9218-B7FA14B539F9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70F7E-91F3-4AC2-A1D1-F0484ED7A13E}" type="datetimeFigureOut">
              <a:rPr lang="sk-SK" smtClean="0"/>
              <a:pPr/>
              <a:t>10. 12. 2013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73665-3883-42AE-9218-B7FA14B539F9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70F7E-91F3-4AC2-A1D1-F0484ED7A13E}" type="datetimeFigureOut">
              <a:rPr lang="sk-SK" smtClean="0"/>
              <a:pPr/>
              <a:t>10. 12. 2013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73665-3883-42AE-9218-B7FA14B539F9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70F7E-91F3-4AC2-A1D1-F0484ED7A13E}" type="datetimeFigureOut">
              <a:rPr lang="sk-SK" smtClean="0"/>
              <a:pPr/>
              <a:t>10. 12. 2013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D73665-3883-42AE-9218-B7FA14B539F9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F70F7E-91F3-4AC2-A1D1-F0484ED7A13E}" type="datetimeFigureOut">
              <a:rPr lang="sk-SK" smtClean="0"/>
              <a:pPr/>
              <a:t>10. 12. 2013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D73665-3883-42AE-9218-B7FA14B539F9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1763688" y="188640"/>
            <a:ext cx="17861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sk-SK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Vývoj</a:t>
            </a:r>
            <a:endParaRPr lang="sk-SK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Obdĺžnik 5"/>
          <p:cNvSpPr/>
          <p:nvPr/>
        </p:nvSpPr>
        <p:spPr>
          <a:xfrm>
            <a:off x="3851920" y="620688"/>
            <a:ext cx="30323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Slovenska</a:t>
            </a:r>
            <a:endParaRPr lang="sk-SK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sk-SK" dirty="0" smtClean="0"/>
              <a:t>    V </a:t>
            </a:r>
            <a:r>
              <a:rPr lang="sk-SK" dirty="0" smtClean="0"/>
              <a:t>roku 1918 predchádzalo obdobie zahraničného odboja. Jeho vedúci predstaviteľ T.G.Masarik dosiahol dohodu medzi slovenskými a českými krajanskými organizáciami (Pitsburská dohoda), čo malo neskôr za následok vyhlásenie Československej samostatnosti 18.októbra 1918. 14. novembra 1918 bol za prezidenta zvolený T.G. Masarik a bola utvorená prvá československá vláda.</a:t>
            </a:r>
            <a:endParaRPr lang="sk-SK" dirty="0"/>
          </a:p>
        </p:txBody>
      </p:sp>
      <p:sp>
        <p:nvSpPr>
          <p:cNvPr id="4" name="Obdĺžnik 3"/>
          <p:cNvSpPr/>
          <p:nvPr/>
        </p:nvSpPr>
        <p:spPr>
          <a:xfrm>
            <a:off x="5004048" y="908720"/>
            <a:ext cx="28919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sk-SK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republika</a:t>
            </a:r>
            <a:endParaRPr lang="sk-SK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Obdĺžnik 4"/>
          <p:cNvSpPr/>
          <p:nvPr/>
        </p:nvSpPr>
        <p:spPr>
          <a:xfrm>
            <a:off x="0" y="0"/>
            <a:ext cx="46557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Československá</a:t>
            </a:r>
            <a:endParaRPr lang="sk-SK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24578" name="Picture 2" descr="http://www.bystricoviny.sk/wp-content/uploads/2013/10/ceskoslovensko-1918-19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450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sk-SK" dirty="0" smtClean="0"/>
              <a:t>    Vytvorením </a:t>
            </a:r>
            <a:r>
              <a:rPr lang="sk-SK" dirty="0" smtClean="0"/>
              <a:t>Trojspolku a Trojdohody sa šesť európskych mocností rozdelilo na dva proti sebe stojace bloky.Odvtedy mohol akýkoľvek konflikt vzrásť do vojny,ktorá by zasiahla celú Európu.Trikrát sa podarilo hroziace nebezpečenstvo zažehnať rokovaním,a to:</a:t>
            </a:r>
            <a:br>
              <a:rPr lang="sk-SK" dirty="0" smtClean="0"/>
            </a:br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>1.SPOR FRANCÚZOV A NEMCOV O MAROKO</a:t>
            </a:r>
            <a:br>
              <a:rPr lang="sk-SK" dirty="0" smtClean="0"/>
            </a:br>
            <a:r>
              <a:rPr lang="sk-SK" dirty="0" smtClean="0"/>
              <a:t>2.PRIČLENENIE BOSNY A HERCEGOVINY K HABSBURSKEJ RÍŠI RAKÚSKO-UHORSKOM</a:t>
            </a:r>
            <a:br>
              <a:rPr lang="sk-SK" dirty="0" smtClean="0"/>
            </a:br>
            <a:r>
              <a:rPr lang="sk-SK" dirty="0" smtClean="0"/>
              <a:t>3.POČAS BALKÁNSKYCH </a:t>
            </a:r>
            <a:r>
              <a:rPr lang="sk-SK" dirty="0" smtClean="0"/>
              <a:t>VOJEN                       </a:t>
            </a:r>
          </a:p>
          <a:p>
            <a:pPr>
              <a:buNone/>
            </a:pPr>
            <a:r>
              <a:rPr lang="sk-SK" dirty="0" smtClean="0"/>
              <a:t> </a:t>
            </a:r>
            <a:r>
              <a:rPr lang="sk-SK" dirty="0" smtClean="0"/>
              <a:t>    TROJSPOLOK-Nemecko,Rakúsko-Uhorsko,Taliansko</a:t>
            </a:r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>TROJDOHODA-Anglicko,Francúzsko,Rusko</a:t>
            </a:r>
            <a:endParaRPr lang="sk-SK" dirty="0"/>
          </a:p>
        </p:txBody>
      </p:sp>
      <p:sp>
        <p:nvSpPr>
          <p:cNvPr id="4" name="Obdĺžnik 3"/>
          <p:cNvSpPr/>
          <p:nvPr/>
        </p:nvSpPr>
        <p:spPr>
          <a:xfrm>
            <a:off x="683568" y="0"/>
            <a:ext cx="30689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sk-SK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1. svetová</a:t>
            </a:r>
            <a:endParaRPr lang="sk-SK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Obdĺžnik 4"/>
          <p:cNvSpPr/>
          <p:nvPr/>
        </p:nvSpPr>
        <p:spPr>
          <a:xfrm>
            <a:off x="4355976" y="548680"/>
            <a:ext cx="17668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vojna</a:t>
            </a:r>
            <a:endParaRPr lang="sk-SK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k-SK" dirty="0" smtClean="0"/>
              <a:t>    </a:t>
            </a:r>
            <a:r>
              <a:rPr lang="sk-SK" sz="2800" dirty="0" smtClean="0"/>
              <a:t>Druhá </a:t>
            </a:r>
            <a:r>
              <a:rPr lang="sk-SK" sz="2800" dirty="0" smtClean="0"/>
              <a:t>svetová vojna, globálny vojnový konflikt, ktorý v zmysle strát na životoch a materiálnej deštrukcie, bola najzničujúcejšia vojna v histórií ľudstva. Začala v 1939 ako európsky konflikt medzi </a:t>
            </a:r>
            <a:r>
              <a:rPr lang="sk-SK" sz="2800" dirty="0" smtClean="0"/>
              <a:t>Nemeckom </a:t>
            </a:r>
            <a:r>
              <a:rPr lang="sk-SK" sz="2800" dirty="0" smtClean="0"/>
              <a:t>a Anglo-Francúzskej koalície, ale nakoniec sa rozšírila na väčšinu národov sveta. Skončila v 1945, zanechajúc svetu nové usporiadanie, ktorému </a:t>
            </a:r>
            <a:r>
              <a:rPr lang="sk-SK" sz="2800" dirty="0" smtClean="0"/>
              <a:t>dominovali aj USA.</a:t>
            </a:r>
            <a:endParaRPr lang="sk-SK" sz="2800" dirty="0"/>
          </a:p>
        </p:txBody>
      </p:sp>
      <p:sp>
        <p:nvSpPr>
          <p:cNvPr id="4" name="Obdĺžnik 3"/>
          <p:cNvSpPr/>
          <p:nvPr/>
        </p:nvSpPr>
        <p:spPr>
          <a:xfrm>
            <a:off x="971600" y="0"/>
            <a:ext cx="29118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2.svetová</a:t>
            </a:r>
            <a:endParaRPr lang="sk-SK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" name="Obdĺžnik 4"/>
          <p:cNvSpPr/>
          <p:nvPr/>
        </p:nvSpPr>
        <p:spPr>
          <a:xfrm>
            <a:off x="4788024" y="620688"/>
            <a:ext cx="17668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sk-SK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vojna</a:t>
            </a:r>
            <a:endParaRPr lang="sk-SK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k-SK" dirty="0" smtClean="0"/>
              <a:t>   </a:t>
            </a:r>
            <a:r>
              <a:rPr lang="sk-SK" dirty="0" smtClean="0"/>
              <a:t>Slovenská republika alebo Slovenský</a:t>
            </a:r>
            <a:r>
              <a:rPr lang="sk-SK" b="1" dirty="0" smtClean="0"/>
              <a:t> </a:t>
            </a:r>
            <a:r>
              <a:rPr lang="sk-SK" dirty="0" smtClean="0"/>
              <a:t>štát, od roku 1993 aj označovaná ako Prvá slovenská republika, bol štátny útvar v časti územia dnešného Slovenska v rokoch 1939 – 1945, hlavne počas druhej svetovej vojny. Bol to prvý samostatný </a:t>
            </a:r>
            <a:r>
              <a:rPr lang="sk-SK" dirty="0" smtClean="0"/>
              <a:t>štát Slovákov</a:t>
            </a:r>
            <a:r>
              <a:rPr lang="sk-SK" dirty="0" smtClean="0"/>
              <a:t> v moderných dejinách.</a:t>
            </a:r>
            <a:endParaRPr lang="sk-SK" dirty="0"/>
          </a:p>
        </p:txBody>
      </p:sp>
      <p:sp>
        <p:nvSpPr>
          <p:cNvPr id="4" name="Obdĺžnik 3"/>
          <p:cNvSpPr/>
          <p:nvPr/>
        </p:nvSpPr>
        <p:spPr>
          <a:xfrm>
            <a:off x="755576" y="0"/>
            <a:ext cx="30323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sk-SK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Slovenská</a:t>
            </a:r>
            <a:endParaRPr lang="sk-SK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Obdĺžnik 4"/>
          <p:cNvSpPr/>
          <p:nvPr/>
        </p:nvSpPr>
        <p:spPr>
          <a:xfrm>
            <a:off x="3995936" y="836712"/>
            <a:ext cx="28919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republika</a:t>
            </a:r>
            <a:endParaRPr lang="sk-SK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www.unimarco.cz/upload.cs/d/d9b19a44-s_1-sr-mapa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24744"/>
            <a:ext cx="9144000" cy="48691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251520" y="2332037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sk-SK" dirty="0"/>
              <a:t> </a:t>
            </a:r>
            <a:r>
              <a:rPr lang="sk-SK" dirty="0" smtClean="0"/>
              <a:t>   Tradíciou </a:t>
            </a:r>
            <a:r>
              <a:rPr lang="sk-SK" dirty="0"/>
              <a:t>sa zaužívalo, že starí Slovania k nám prišli z východu z povodia riek Dneper, Odra, </a:t>
            </a:r>
            <a:r>
              <a:rPr lang="sk-SK" dirty="0" smtClean="0"/>
              <a:t>Visla.</a:t>
            </a:r>
            <a:r>
              <a:rPr lang="sk-SK" dirty="0"/>
              <a:t> Slovanské kmene pôvodne sídlili na sever od Karpát, na východ od riek Odry a Visly a na západ od Dnepra.</a:t>
            </a:r>
          </a:p>
        </p:txBody>
      </p:sp>
      <p:sp>
        <p:nvSpPr>
          <p:cNvPr id="4" name="Obdĺžnik 3"/>
          <p:cNvSpPr/>
          <p:nvPr/>
        </p:nvSpPr>
        <p:spPr>
          <a:xfrm>
            <a:off x="1331640" y="260648"/>
            <a:ext cx="23759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Príchod</a:t>
            </a:r>
            <a:endParaRPr lang="sk-SK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Obdĺžnik 4"/>
          <p:cNvSpPr/>
          <p:nvPr/>
        </p:nvSpPr>
        <p:spPr>
          <a:xfrm>
            <a:off x="4211960" y="764704"/>
            <a:ext cx="27785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sk-SK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Slovanov</a:t>
            </a:r>
            <a:endParaRPr lang="sk-SK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2050" name="Picture 2" descr="http://scriptorium.wbl.sk/stahovanie_narodov_map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12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209331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sk-SK" dirty="0" smtClean="0"/>
              <a:t>    Samo </a:t>
            </a:r>
            <a:r>
              <a:rPr lang="sk-SK" dirty="0"/>
              <a:t>sa usadil natrvalo na Slovensku a zriadil s našimi slovanskými predkami prvú nadkmeňovú spoločenskú organizáciu vojensko - obrannej povahy, ktorú postupne rozvinul do vtedajšej formy štátneho útvaru. Tento štát vošiel do dejín ako Samova ríša, alebo Samovo kráľovstvo. Centrom toho štátneho útvaru bolo územie okolo Bratislavy a Nitry.</a:t>
            </a:r>
          </a:p>
        </p:txBody>
      </p:sp>
      <p:sp>
        <p:nvSpPr>
          <p:cNvPr id="4" name="Obdĺžnik 3"/>
          <p:cNvSpPr/>
          <p:nvPr/>
        </p:nvSpPr>
        <p:spPr>
          <a:xfrm>
            <a:off x="1619672" y="260648"/>
            <a:ext cx="24439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sk-SK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Samová</a:t>
            </a:r>
            <a:endParaRPr lang="sk-SK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Obdĺžnik 4"/>
          <p:cNvSpPr/>
          <p:nvPr/>
        </p:nvSpPr>
        <p:spPr>
          <a:xfrm>
            <a:off x="4427984" y="764704"/>
            <a:ext cx="13612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Ríša</a:t>
            </a:r>
            <a:endParaRPr lang="sk-SK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Obdĺžnik 6"/>
          <p:cNvSpPr/>
          <p:nvPr/>
        </p:nvSpPr>
        <p:spPr>
          <a:xfrm>
            <a:off x="6228184" y="404664"/>
            <a:ext cx="23762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3200" b="1" dirty="0"/>
              <a:t>(623 – 659)</a:t>
            </a:r>
            <a:endParaRPr lang="sk-SK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3074" name="Picture 2" descr="http://www.hrnko.sk/wp-content/sam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3999" cy="67839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3561259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sk-SK" dirty="0" smtClean="0"/>
              <a:t>    Slovania </a:t>
            </a:r>
            <a:r>
              <a:rPr lang="sk-SK" dirty="0"/>
              <a:t>utvorili v 9. storočí prvý nezávislý západoslovanský štátny </a:t>
            </a:r>
            <a:r>
              <a:rPr lang="sk-SK" dirty="0" smtClean="0"/>
              <a:t>útvar.</a:t>
            </a:r>
            <a:endParaRPr lang="sk-SK" dirty="0"/>
          </a:p>
          <a:p>
            <a:pPr>
              <a:buNone/>
            </a:pPr>
            <a:r>
              <a:rPr lang="sk-SK" dirty="0" smtClean="0"/>
              <a:t>    Známy </a:t>
            </a:r>
            <a:r>
              <a:rPr lang="sk-SK" dirty="0"/>
              <a:t>pod názvom Veľká Morava. Podnetom pre jeho vznik bolo obsadenie nitrianskeho kniežatstva moravským kniežaťom Mojmírom roku 833. Mojmír I. sa predovšetkým usiloval zbaviť franskej nadvlády, a preto </a:t>
            </a:r>
            <a:r>
              <a:rPr lang="sk-SK" dirty="0" smtClean="0"/>
              <a:t> </a:t>
            </a:r>
            <a:r>
              <a:rPr lang="sk-SK" dirty="0"/>
              <a:t>kráľ Ľudovít Nemec napadol Veľkú Moravu a dosadil na kniežací stolec Mojmírovho synovca Rastislava.</a:t>
            </a:r>
          </a:p>
        </p:txBody>
      </p:sp>
      <p:sp>
        <p:nvSpPr>
          <p:cNvPr id="4" name="Obdĺžnik 3"/>
          <p:cNvSpPr/>
          <p:nvPr/>
        </p:nvSpPr>
        <p:spPr>
          <a:xfrm>
            <a:off x="539552" y="332656"/>
            <a:ext cx="45647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Veľkomoravská</a:t>
            </a:r>
            <a:endParaRPr lang="sk-SK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Obdĺžnik 4"/>
          <p:cNvSpPr/>
          <p:nvPr/>
        </p:nvSpPr>
        <p:spPr>
          <a:xfrm>
            <a:off x="5652120" y="1052736"/>
            <a:ext cx="13612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sk-SK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Ríša</a:t>
            </a:r>
            <a:endParaRPr lang="sk-SK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3.bp.blogspot.com/_EdtSm1CwIPA/S1rLuoRQAoI/AAAAAAAAAn8/Ogmp_mivrSY/s400/mapavm-2-897x10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0"/>
            <a:ext cx="6948264" cy="6687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sk-SK" dirty="0" smtClean="0"/>
              <a:t>     V </a:t>
            </a:r>
            <a:r>
              <a:rPr lang="sk-SK" dirty="0" smtClean="0"/>
              <a:t>10. storočí prišli do Európy ugrofínske kmene Maďarov. Žili kočovným spôsobom života. Boli dobrí bojovníci. Roku 907, po príchode do Podunajskej nížiny, sa proti nim postavili Bavori. Tých porazili v bitke pri Bratislave. Roku 955 však vojsku Ota I. Veľkého podľahli a ich spôsob života sa začal meniť na usadlý. Začali si vytvárať štát. Náčelníkom Maďarov bol Arpád. Ich prvým kráľom bol Gejza (z rodu Arpádovcov).</a:t>
            </a:r>
            <a:br>
              <a:rPr lang="sk-SK" dirty="0" smtClean="0"/>
            </a:br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>Druhým kráľom bol Štefan I. sv. Roku 1000 ho korunovali za kráľa Uhorska (pápež Silvester III), čím oficiálne potvrdili Uhorské kráľovstvo. Štefan prijal do ríše kresťanstvo, vytvoril arcibiskupstvo v Ostrihome. </a:t>
            </a:r>
            <a:endParaRPr lang="sk-SK" dirty="0"/>
          </a:p>
        </p:txBody>
      </p:sp>
      <p:sp>
        <p:nvSpPr>
          <p:cNvPr id="4" name="Obdĺžnik 3"/>
          <p:cNvSpPr/>
          <p:nvPr/>
        </p:nvSpPr>
        <p:spPr>
          <a:xfrm>
            <a:off x="2843808" y="404664"/>
            <a:ext cx="25787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sk-SK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Uhorsko</a:t>
            </a:r>
            <a:endParaRPr lang="sk-SK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22530" name="Picture 2" descr="http://www.mapaslovakia.sk/userdata/catalog/foto_str31_m71-72_rakusko_uhorsk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401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318</Words>
  <Application>Microsoft Office PowerPoint</Application>
  <PresentationFormat>Prezentácia na obrazovke (4:3)</PresentationFormat>
  <Paragraphs>28</Paragraphs>
  <Slides>15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15</vt:i4>
      </vt:variant>
    </vt:vector>
  </HeadingPairs>
  <TitlesOfParts>
    <vt:vector size="16" baseType="lpstr">
      <vt:lpstr>Motív Office</vt:lpstr>
      <vt:lpstr>Snímka 1</vt:lpstr>
      <vt:lpstr>Snímka 2</vt:lpstr>
      <vt:lpstr>Snímka 3</vt:lpstr>
      <vt:lpstr>Snímka 4</vt:lpstr>
      <vt:lpstr>Snímka 5</vt:lpstr>
      <vt:lpstr>Snímka 6</vt:lpstr>
      <vt:lpstr>Snímka 7</vt:lpstr>
      <vt:lpstr>Snímka 8</vt:lpstr>
      <vt:lpstr>Snímka 9</vt:lpstr>
      <vt:lpstr>Snímka 10</vt:lpstr>
      <vt:lpstr>Snímka 11</vt:lpstr>
      <vt:lpstr>Snímka 12</vt:lpstr>
      <vt:lpstr>Snímka 13</vt:lpstr>
      <vt:lpstr>Snímka 14</vt:lpstr>
      <vt:lpstr>Snímka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admin</dc:creator>
  <cp:lastModifiedBy>admin</cp:lastModifiedBy>
  <cp:revision>9</cp:revision>
  <dcterms:created xsi:type="dcterms:W3CDTF">2013-12-03T07:04:16Z</dcterms:created>
  <dcterms:modified xsi:type="dcterms:W3CDTF">2013-12-10T07:25:57Z</dcterms:modified>
</cp:coreProperties>
</file>